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5CA2-F017-4941-B28C-27EE1EAAF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20D5D-7C59-46D3-88D7-C9DA5EB04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4AD3-D2DF-4656-A586-30B82B5D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8D0F1-08B7-48DE-9440-52CA0D0D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74DF-C2FC-42DE-840F-2B071FBB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F98D-327A-4805-895A-7C627E3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682F8-C151-4E60-AFBB-749BE05B4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8EC3E-B490-4CE2-B29E-71598371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EAA2-53A3-495E-8882-1D7B65DD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45291-4651-4310-A58F-F782F6F8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A6257-D6BF-47D6-8BD1-9863F3FE6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66312-768C-4767-BD44-B64C63217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86F7-C76F-4B64-97C4-BD1E329A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904C4-169E-4D6F-8C4B-A0951F5F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5A1F8-1503-40B4-BED3-8F37105E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7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501E-ECEA-418F-AABB-A6EF8626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8AE2-B87A-44E7-BD26-8BFFA140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1D6FD-C6CA-4783-B37E-7FDBDCDA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65BD5-094D-4832-BCE4-D2961F2C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079E-C3D9-4886-B8A6-97C18D07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8F0B-3EAB-4557-8E19-1B919CE6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D4B4F-A9FA-481B-9B1D-24277AFE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1F73-D225-4C55-A10C-70D420F5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1505-F5BA-4517-9372-A785218E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51B3E-FA12-48E8-AB8B-9DFC4FBE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99DD-4524-4E1A-BD33-0DA53FC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0830-AB6E-4DFE-A40E-0F15300B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267B7-48D1-4FAF-8C59-CA6D40AE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BB666-C292-4A7E-9699-DCF906DF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2A50E-12C9-4842-8D65-A0BF362C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2EDEB-12C0-40E1-A8F9-1317E0D5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3D6B-1451-4A63-B649-1923BFD9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35BBD-092B-41DE-A8D6-D08A4A94B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55092-1018-46D7-908B-092428F40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2FA5B-FE26-4B8B-AA35-438E69581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5648D-EE4B-4648-950B-AE9E84FBB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45D04-2163-4DCB-9987-DC575145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D3224-F207-4875-BB6E-51B8D925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2AF29-71E9-48DB-B480-8375054C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2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BCCC-F209-425F-A086-4EDD8AD3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13501-F215-4849-A121-924FD050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804B1-2129-49F1-BA2F-38026958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38F1-A54D-432C-A33C-F7835004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D452E-D82D-49A8-84D4-34C1930E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BB093-722F-45F9-8301-3D4C4A1C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E55F-AF8B-4B6E-B7B5-D4A7008E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0C8A-C572-41EC-9E51-9F2F3B45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BF512-EB9E-4A02-BD46-BC9EAF05A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36868-CE50-4514-9808-2681F2F67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D8A02-2AC5-4C70-B451-4E99A086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B5295-B7BD-4BC5-A7BF-7725270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A8082-AFDE-4729-B53E-F5FED55B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3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6789-4BB3-4D5B-BFEA-50E8C952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AD833-0E0D-46A6-9F21-FB3C89DC3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5590C-C621-4AD6-A180-D76BA2F11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2BBE9-CA39-41FA-BC9B-E8D24350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45795-5D1C-4B1F-A98C-FCC5F025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96E61-8162-4B1C-90E3-08E84477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D1671-7D45-4C0E-8170-33928D10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3A173-B3CA-478E-8237-0400A1EBB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E90F0-AB36-4FDB-81EE-235C61755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98444-51FD-4926-A0E5-B79406CB72D4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8952A-FC95-4678-8BBB-81471F49C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A5842-170F-40E4-94FC-2BB575FDE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6DF97-B8CE-4783-9332-C47FF1A38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5FC33-F059-4C5D-B92C-A47276152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24429" b="7971"/>
          <a:stretch/>
        </p:blipFill>
        <p:spPr>
          <a:xfrm>
            <a:off x="278295" y="238540"/>
            <a:ext cx="9213574" cy="5734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797387-4A23-4957-A1D4-363C0AE73E1A}"/>
              </a:ext>
            </a:extLst>
          </p:cNvPr>
          <p:cNvSpPr/>
          <p:nvPr/>
        </p:nvSpPr>
        <p:spPr>
          <a:xfrm>
            <a:off x="3140765" y="2216425"/>
            <a:ext cx="974035" cy="298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2F319-6653-4F78-ABF0-62FAD011E9E0}"/>
              </a:ext>
            </a:extLst>
          </p:cNvPr>
          <p:cNvSpPr/>
          <p:nvPr/>
        </p:nvSpPr>
        <p:spPr>
          <a:xfrm>
            <a:off x="4989444" y="2067337"/>
            <a:ext cx="1530626" cy="874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995A4-66BD-4CAE-A3B0-8AD29DB9236C}"/>
              </a:ext>
            </a:extLst>
          </p:cNvPr>
          <p:cNvSpPr/>
          <p:nvPr/>
        </p:nvSpPr>
        <p:spPr>
          <a:xfrm>
            <a:off x="3170582" y="1679712"/>
            <a:ext cx="1381540" cy="208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16E27-F877-430F-9C36-25E62A495D32}"/>
              </a:ext>
            </a:extLst>
          </p:cNvPr>
          <p:cNvSpPr/>
          <p:nvPr/>
        </p:nvSpPr>
        <p:spPr>
          <a:xfrm>
            <a:off x="4780723" y="3906079"/>
            <a:ext cx="596348" cy="298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83695-84DF-4652-B84D-3089203A6937}"/>
              </a:ext>
            </a:extLst>
          </p:cNvPr>
          <p:cNvSpPr/>
          <p:nvPr/>
        </p:nvSpPr>
        <p:spPr>
          <a:xfrm>
            <a:off x="6579705" y="4363279"/>
            <a:ext cx="2077277" cy="1888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A66C4-61CA-4893-9352-C12CE0EA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1" t="17817" r="16441" b="31448"/>
          <a:stretch/>
        </p:blipFill>
        <p:spPr>
          <a:xfrm>
            <a:off x="258418" y="238538"/>
            <a:ext cx="8085244" cy="4740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4C089-0A60-4537-9F6A-A04F821D615C}"/>
              </a:ext>
            </a:extLst>
          </p:cNvPr>
          <p:cNvSpPr/>
          <p:nvPr/>
        </p:nvSpPr>
        <p:spPr>
          <a:xfrm>
            <a:off x="1351720" y="4045227"/>
            <a:ext cx="1302028" cy="149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BE9C0-3F85-479D-B9C0-F8CDC1F57787}"/>
              </a:ext>
            </a:extLst>
          </p:cNvPr>
          <p:cNvSpPr/>
          <p:nvPr/>
        </p:nvSpPr>
        <p:spPr>
          <a:xfrm>
            <a:off x="4909929" y="3786809"/>
            <a:ext cx="1186071" cy="337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0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4828A-76B1-4779-BAE9-62A7F850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6" t="19275" r="32582" b="36232"/>
          <a:stretch/>
        </p:blipFill>
        <p:spPr>
          <a:xfrm>
            <a:off x="271670" y="208721"/>
            <a:ext cx="5743590" cy="44527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72992D-4AAB-4939-85CB-4C98B985410F}"/>
              </a:ext>
            </a:extLst>
          </p:cNvPr>
          <p:cNvSpPr/>
          <p:nvPr/>
        </p:nvSpPr>
        <p:spPr>
          <a:xfrm>
            <a:off x="4601817" y="1461053"/>
            <a:ext cx="318053" cy="168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931E7-8CB7-48F4-BAD8-C96C67801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28" t="19130" r="28016" b="35073"/>
          <a:stretch/>
        </p:blipFill>
        <p:spPr>
          <a:xfrm>
            <a:off x="6095999" y="208721"/>
            <a:ext cx="5867401" cy="40571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080C64-A94C-4E28-BF43-4563A6897DD7}"/>
              </a:ext>
            </a:extLst>
          </p:cNvPr>
          <p:cNvSpPr/>
          <p:nvPr/>
        </p:nvSpPr>
        <p:spPr>
          <a:xfrm>
            <a:off x="7885044" y="3839818"/>
            <a:ext cx="318053" cy="168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86011-0E2B-47E5-BD47-5768A8819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3" t="19275" r="36332" b="40435"/>
          <a:stretch/>
        </p:blipFill>
        <p:spPr>
          <a:xfrm>
            <a:off x="168964" y="198782"/>
            <a:ext cx="4651514" cy="36736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5B4E4-13DF-4715-A036-562E9EC625EA}"/>
              </a:ext>
            </a:extLst>
          </p:cNvPr>
          <p:cNvSpPr/>
          <p:nvPr/>
        </p:nvSpPr>
        <p:spPr>
          <a:xfrm>
            <a:off x="3491949" y="1913904"/>
            <a:ext cx="318053" cy="168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356DD-E69B-45FA-A2F9-3301EB87F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0" t="18695" r="32337" b="27681"/>
          <a:stretch/>
        </p:blipFill>
        <p:spPr>
          <a:xfrm>
            <a:off x="4949687" y="198782"/>
            <a:ext cx="4005470" cy="3677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22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BF434-AC7F-444D-926D-473A6FB1B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7" t="17971" r="19294" b="35942"/>
          <a:stretch/>
        </p:blipFill>
        <p:spPr>
          <a:xfrm>
            <a:off x="228599" y="119270"/>
            <a:ext cx="6530009" cy="31606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19BCEA-ED59-4BFF-B5FC-813E7D8E64F2}"/>
              </a:ext>
            </a:extLst>
          </p:cNvPr>
          <p:cNvSpPr/>
          <p:nvPr/>
        </p:nvSpPr>
        <p:spPr>
          <a:xfrm>
            <a:off x="5807764" y="659297"/>
            <a:ext cx="771940" cy="145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4C8940-9851-46A6-8C17-11C18B4AF8F5}"/>
              </a:ext>
            </a:extLst>
          </p:cNvPr>
          <p:cNvSpPr/>
          <p:nvPr/>
        </p:nvSpPr>
        <p:spPr>
          <a:xfrm>
            <a:off x="2299252" y="390942"/>
            <a:ext cx="394252" cy="175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7AFF0-BCB6-415A-892A-474177436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0" t="18840" r="16767" b="35072"/>
          <a:stretch/>
        </p:blipFill>
        <p:spPr>
          <a:xfrm>
            <a:off x="228599" y="3352196"/>
            <a:ext cx="6530009" cy="34958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39B6C6-9DAB-43F6-9BB9-2C8EC9E4766D}"/>
              </a:ext>
            </a:extLst>
          </p:cNvPr>
          <p:cNvSpPr/>
          <p:nvPr/>
        </p:nvSpPr>
        <p:spPr>
          <a:xfrm>
            <a:off x="367749" y="6516753"/>
            <a:ext cx="6390859" cy="341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11BA2-A83D-4F72-BF41-A9D0DFF99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5" t="17970" r="19294" b="25798"/>
          <a:stretch/>
        </p:blipFill>
        <p:spPr>
          <a:xfrm>
            <a:off x="168964" y="99392"/>
            <a:ext cx="5565913" cy="3856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E96B45-B1AB-4597-B74C-FD8EF6079BAB}"/>
              </a:ext>
            </a:extLst>
          </p:cNvPr>
          <p:cNvSpPr/>
          <p:nvPr/>
        </p:nvSpPr>
        <p:spPr>
          <a:xfrm>
            <a:off x="4784034" y="639418"/>
            <a:ext cx="771940" cy="145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B4316-0F5F-4621-BE89-32B3A99CB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36" t="19323" r="16848" b="27248"/>
          <a:stretch/>
        </p:blipFill>
        <p:spPr>
          <a:xfrm>
            <a:off x="5854147" y="99392"/>
            <a:ext cx="6161150" cy="3856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55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5AA0C-5AE9-48A9-9446-D6C405442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9" t="8406" r="24837" b="27826"/>
          <a:stretch/>
        </p:blipFill>
        <p:spPr>
          <a:xfrm>
            <a:off x="109331" y="159027"/>
            <a:ext cx="5566273" cy="3856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DCE0C7-0FD9-40E2-94D0-E6E38034B38C}"/>
              </a:ext>
            </a:extLst>
          </p:cNvPr>
          <p:cNvSpPr/>
          <p:nvPr/>
        </p:nvSpPr>
        <p:spPr>
          <a:xfrm>
            <a:off x="2087219" y="3399183"/>
            <a:ext cx="516834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4E19E4-9DCF-4723-A898-1D7CA9264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8116" r="1304" b="5363"/>
          <a:stretch/>
        </p:blipFill>
        <p:spPr>
          <a:xfrm>
            <a:off x="5754757" y="159028"/>
            <a:ext cx="3066158" cy="3856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309E15-BF37-4AAB-A85E-A208D2375919}"/>
              </a:ext>
            </a:extLst>
          </p:cNvPr>
          <p:cNvSpPr/>
          <p:nvPr/>
        </p:nvSpPr>
        <p:spPr>
          <a:xfrm>
            <a:off x="7682949" y="2385392"/>
            <a:ext cx="914400" cy="904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AC5ED-D7E0-4740-8E6E-1151662F6603}"/>
              </a:ext>
            </a:extLst>
          </p:cNvPr>
          <p:cNvSpPr/>
          <p:nvPr/>
        </p:nvSpPr>
        <p:spPr>
          <a:xfrm>
            <a:off x="5774635" y="3819940"/>
            <a:ext cx="487018" cy="175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3A32E1-D758-4104-AD6D-8BE834063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0" t="8116" r="1304" b="5363"/>
          <a:stretch/>
        </p:blipFill>
        <p:spPr>
          <a:xfrm>
            <a:off x="8900068" y="159027"/>
            <a:ext cx="3066158" cy="3856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DEF09E-1BF0-4908-A40F-346C7590C792}"/>
              </a:ext>
            </a:extLst>
          </p:cNvPr>
          <p:cNvSpPr/>
          <p:nvPr/>
        </p:nvSpPr>
        <p:spPr>
          <a:xfrm>
            <a:off x="9879190" y="1709531"/>
            <a:ext cx="914400" cy="904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C56ECE-D770-4CC2-8F16-72D948F57706}"/>
              </a:ext>
            </a:extLst>
          </p:cNvPr>
          <p:cNvSpPr/>
          <p:nvPr/>
        </p:nvSpPr>
        <p:spPr>
          <a:xfrm>
            <a:off x="8919946" y="3829879"/>
            <a:ext cx="487018" cy="175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4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11F50-2915-46BF-AC96-B7E418C87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7" t="8117" r="1195" b="5652"/>
          <a:stretch/>
        </p:blipFill>
        <p:spPr>
          <a:xfrm>
            <a:off x="178905" y="139146"/>
            <a:ext cx="4750904" cy="59137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5C1A80-8950-4270-8F6B-67AB8129E6CD}"/>
              </a:ext>
            </a:extLst>
          </p:cNvPr>
          <p:cNvSpPr/>
          <p:nvPr/>
        </p:nvSpPr>
        <p:spPr>
          <a:xfrm>
            <a:off x="262963" y="1017105"/>
            <a:ext cx="939672" cy="195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844002-A812-442A-AE46-991B0C585FFB}"/>
              </a:ext>
            </a:extLst>
          </p:cNvPr>
          <p:cNvSpPr/>
          <p:nvPr/>
        </p:nvSpPr>
        <p:spPr>
          <a:xfrm>
            <a:off x="262963" y="2329070"/>
            <a:ext cx="487018" cy="175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F6A44-6643-4A81-95F2-F43059040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 t="8116" r="2157" b="5653"/>
          <a:stretch/>
        </p:blipFill>
        <p:spPr>
          <a:xfrm>
            <a:off x="5025889" y="139146"/>
            <a:ext cx="4666845" cy="59137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CA068E-BF49-4A60-9B28-A6209C1294A1}"/>
              </a:ext>
            </a:extLst>
          </p:cNvPr>
          <p:cNvSpPr/>
          <p:nvPr/>
        </p:nvSpPr>
        <p:spPr>
          <a:xfrm>
            <a:off x="5136449" y="1172818"/>
            <a:ext cx="1274289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C4E437-3BFC-4248-844F-CAEF4366CD05}"/>
              </a:ext>
            </a:extLst>
          </p:cNvPr>
          <p:cNvSpPr/>
          <p:nvPr/>
        </p:nvSpPr>
        <p:spPr>
          <a:xfrm>
            <a:off x="5136448" y="2996646"/>
            <a:ext cx="1274289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AA316-23F2-413A-A236-93DF916F8F51}"/>
              </a:ext>
            </a:extLst>
          </p:cNvPr>
          <p:cNvSpPr/>
          <p:nvPr/>
        </p:nvSpPr>
        <p:spPr>
          <a:xfrm>
            <a:off x="5186146" y="4448587"/>
            <a:ext cx="939672" cy="195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73FB2C-60E4-4A36-BA9F-1976175B094B}"/>
              </a:ext>
            </a:extLst>
          </p:cNvPr>
          <p:cNvSpPr/>
          <p:nvPr/>
        </p:nvSpPr>
        <p:spPr>
          <a:xfrm>
            <a:off x="5136448" y="5809419"/>
            <a:ext cx="638187" cy="195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B94C0-562E-41F1-A3A5-ADD3B5E52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2" t="8261" r="1114" b="5798"/>
          <a:stretch/>
        </p:blipFill>
        <p:spPr>
          <a:xfrm>
            <a:off x="168965" y="178905"/>
            <a:ext cx="4124079" cy="50738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9553A4-DA49-471A-BD9A-253EA8D3DC79}"/>
              </a:ext>
            </a:extLst>
          </p:cNvPr>
          <p:cNvSpPr/>
          <p:nvPr/>
        </p:nvSpPr>
        <p:spPr>
          <a:xfrm>
            <a:off x="3823049" y="1776677"/>
            <a:ext cx="238963" cy="175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52C12-1030-4D2A-8C1B-DBA45C3BB482}"/>
              </a:ext>
            </a:extLst>
          </p:cNvPr>
          <p:cNvSpPr/>
          <p:nvPr/>
        </p:nvSpPr>
        <p:spPr>
          <a:xfrm>
            <a:off x="331654" y="2659547"/>
            <a:ext cx="785946" cy="1852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FF3FA-349B-4EEC-8406-6535D83DB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0" t="8551" r="1386" b="28841"/>
          <a:stretch/>
        </p:blipFill>
        <p:spPr>
          <a:xfrm>
            <a:off x="4394773" y="178905"/>
            <a:ext cx="8284907" cy="38623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9C394C-C2BF-431A-8137-0B5BDB26D8F9}"/>
              </a:ext>
            </a:extLst>
          </p:cNvPr>
          <p:cNvSpPr/>
          <p:nvPr/>
        </p:nvSpPr>
        <p:spPr>
          <a:xfrm>
            <a:off x="4827453" y="3786807"/>
            <a:ext cx="1175781" cy="159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2A84-1071-4937-A117-0C5F6A87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8" t="8551" r="1603" b="5651"/>
          <a:stretch/>
        </p:blipFill>
        <p:spPr>
          <a:xfrm>
            <a:off x="208721" y="159025"/>
            <a:ext cx="9144000" cy="5883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B1FDA2-8C24-484F-8BC9-668603DAE664}"/>
              </a:ext>
            </a:extLst>
          </p:cNvPr>
          <p:cNvSpPr/>
          <p:nvPr/>
        </p:nvSpPr>
        <p:spPr>
          <a:xfrm>
            <a:off x="208721" y="3120887"/>
            <a:ext cx="785946" cy="254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C2AAD1-08E7-4863-A0DF-09C5FDAB074D}"/>
              </a:ext>
            </a:extLst>
          </p:cNvPr>
          <p:cNvSpPr/>
          <p:nvPr/>
        </p:nvSpPr>
        <p:spPr>
          <a:xfrm>
            <a:off x="3240155" y="4313583"/>
            <a:ext cx="1023731" cy="318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21B3A-074A-44BA-AB15-53C13776388D}"/>
              </a:ext>
            </a:extLst>
          </p:cNvPr>
          <p:cNvSpPr/>
          <p:nvPr/>
        </p:nvSpPr>
        <p:spPr>
          <a:xfrm>
            <a:off x="5022924" y="4522303"/>
            <a:ext cx="4170772" cy="318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8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E34884-BEAE-49A8-9067-B4272D722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4" t="8116" r="1794" b="5653"/>
          <a:stretch/>
        </p:blipFill>
        <p:spPr>
          <a:xfrm>
            <a:off x="159024" y="168964"/>
            <a:ext cx="4697897" cy="59137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F7383A-4A7E-4121-9B8E-FB16909DF91F}"/>
              </a:ext>
            </a:extLst>
          </p:cNvPr>
          <p:cNvSpPr/>
          <p:nvPr/>
        </p:nvSpPr>
        <p:spPr>
          <a:xfrm>
            <a:off x="248479" y="854766"/>
            <a:ext cx="3657601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3BBF1-251C-4A07-A120-80C9124E8C81}"/>
              </a:ext>
            </a:extLst>
          </p:cNvPr>
          <p:cNvSpPr/>
          <p:nvPr/>
        </p:nvSpPr>
        <p:spPr>
          <a:xfrm>
            <a:off x="367746" y="4144618"/>
            <a:ext cx="1083367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5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0135C-5011-44C0-8313-BE5E9704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9" t="8261" r="14810" b="5217"/>
          <a:stretch/>
        </p:blipFill>
        <p:spPr>
          <a:xfrm>
            <a:off x="109331" y="178904"/>
            <a:ext cx="7583557" cy="5933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F548D-4977-4A41-8877-538AE89A0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2" t="8406" r="1631" b="5072"/>
          <a:stretch/>
        </p:blipFill>
        <p:spPr>
          <a:xfrm>
            <a:off x="7767732" y="178903"/>
            <a:ext cx="4727715" cy="5933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5A68BF-3F13-4E32-9CA5-0343B32EFCDF}"/>
              </a:ext>
            </a:extLst>
          </p:cNvPr>
          <p:cNvSpPr/>
          <p:nvPr/>
        </p:nvSpPr>
        <p:spPr>
          <a:xfrm>
            <a:off x="109331" y="1063487"/>
            <a:ext cx="1222512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7786B-4D2C-4D26-A64C-4115B2AAF791}"/>
              </a:ext>
            </a:extLst>
          </p:cNvPr>
          <p:cNvSpPr/>
          <p:nvPr/>
        </p:nvSpPr>
        <p:spPr>
          <a:xfrm>
            <a:off x="2405268" y="3935897"/>
            <a:ext cx="526775" cy="218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FEDF3-2361-4914-8654-7A5C6A16E543}"/>
              </a:ext>
            </a:extLst>
          </p:cNvPr>
          <p:cNvSpPr/>
          <p:nvPr/>
        </p:nvSpPr>
        <p:spPr>
          <a:xfrm>
            <a:off x="4962938" y="5287619"/>
            <a:ext cx="1586949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E28556-26F1-46C2-8677-12A0BA736F6B}"/>
              </a:ext>
            </a:extLst>
          </p:cNvPr>
          <p:cNvSpPr/>
          <p:nvPr/>
        </p:nvSpPr>
        <p:spPr>
          <a:xfrm>
            <a:off x="8010938" y="4343401"/>
            <a:ext cx="1083367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3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546DB-0B39-40C3-B7AD-441C5B4CF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0" t="19131" r="21250" b="26087"/>
          <a:stretch/>
        </p:blipFill>
        <p:spPr>
          <a:xfrm>
            <a:off x="238539" y="208721"/>
            <a:ext cx="7106478" cy="49837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77B343-8E7F-4EE2-86B0-BD7D27E454F0}"/>
              </a:ext>
            </a:extLst>
          </p:cNvPr>
          <p:cNvSpPr/>
          <p:nvPr/>
        </p:nvSpPr>
        <p:spPr>
          <a:xfrm>
            <a:off x="1603513" y="4373218"/>
            <a:ext cx="364436" cy="218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6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9911E-7CF0-4AD6-9080-BBE7FCEB8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1" t="17536" r="21005" b="37536"/>
          <a:stretch/>
        </p:blipFill>
        <p:spPr>
          <a:xfrm>
            <a:off x="218661" y="208722"/>
            <a:ext cx="8786191" cy="43028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3024A0-2087-49A7-AA49-1E45C5B3A269}"/>
              </a:ext>
            </a:extLst>
          </p:cNvPr>
          <p:cNvSpPr/>
          <p:nvPr/>
        </p:nvSpPr>
        <p:spPr>
          <a:xfrm>
            <a:off x="218661" y="1311966"/>
            <a:ext cx="1083367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CBFD05-7122-4D94-8FE3-D01CC009DFDD}"/>
              </a:ext>
            </a:extLst>
          </p:cNvPr>
          <p:cNvSpPr/>
          <p:nvPr/>
        </p:nvSpPr>
        <p:spPr>
          <a:xfrm>
            <a:off x="4939747" y="1411357"/>
            <a:ext cx="1156253" cy="1321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FB605-6E78-4EAA-A327-C47242F5546A}"/>
              </a:ext>
            </a:extLst>
          </p:cNvPr>
          <p:cNvSpPr/>
          <p:nvPr/>
        </p:nvSpPr>
        <p:spPr>
          <a:xfrm>
            <a:off x="2663685" y="3776870"/>
            <a:ext cx="1302028" cy="149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0D1C2-086D-4336-B6D8-9149D6EC7AA9}"/>
              </a:ext>
            </a:extLst>
          </p:cNvPr>
          <p:cNvSpPr/>
          <p:nvPr/>
        </p:nvSpPr>
        <p:spPr>
          <a:xfrm>
            <a:off x="1580318" y="3468756"/>
            <a:ext cx="397569" cy="1888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2022-07-28T16:59:30Z</dcterms:created>
  <dcterms:modified xsi:type="dcterms:W3CDTF">2022-07-29T18:28:36Z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2022-07-28T16:59:31Z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024dc8f6-506a-4ffc-b1cc-c97bcb8b3327</vt:lpwstr>
  </property>
  <property fmtid="{D5CDD505-2E9C-101B-9397-08002B2CF9AE}" pid="8" name="MSIP_Label_19540963-e559-4020-8a90-fe8a502c2801_ContentBits">
    <vt:lpwstr>0</vt:lpwstr>
  </property>
</Properties>
</file>